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72"/>
    <p:restoredTop sz="94643"/>
  </p:normalViewPr>
  <p:slideViewPr>
    <p:cSldViewPr snapToGrid="0">
      <p:cViewPr>
        <p:scale>
          <a:sx n="122" d="100"/>
          <a:sy n="122" d="100"/>
        </p:scale>
        <p:origin x="44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560DD-EDB0-C948-8F32-6590CA895861}" type="datetimeFigureOut">
              <a:rPr lang="es-MX" smtClean="0"/>
              <a:t>01/08/24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C572D3-D764-5E4D-8801-06A5D8E651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3118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C572D3-D764-5E4D-8801-06A5D8E651F8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4841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16DDE0-3B8A-10DE-F72E-FD6E03DC16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58A1BBE-4BFB-4F37-B7C8-89B029B5D9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F997F0-EC1A-5FC3-3FB0-4BB32CE2B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DB18B-6EE3-B94B-ABC1-1F6B82BD95DE}" type="datetimeFigureOut">
              <a:rPr lang="es-MX" smtClean="0"/>
              <a:t>01/08/24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3B46B7-1529-0F8A-FA3F-9A0E67E0F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D3D8D7-94E4-1C87-2149-DD78ACED5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85D3-489A-FD4B-B986-002A5AC7E2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7388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751C53-0469-5C96-8A46-982B9E408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4C3DB88-D1DC-8E6A-5F59-F508340EDA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CA2D7AD-14F0-0164-BB78-97C5CE852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DB18B-6EE3-B94B-ABC1-1F6B82BD95DE}" type="datetimeFigureOut">
              <a:rPr lang="es-MX" smtClean="0"/>
              <a:t>01/08/24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ED8702-7875-5B75-FADB-CD2738FB3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F44621-5125-42AC-A063-99BD87F53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85D3-489A-FD4B-B986-002A5AC7E2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4985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1B649F6-C6DE-AB6C-E7C3-57818EDBBD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49C94F7-DDD6-FE61-6EFD-982BD8596E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C5F82D-3448-67F4-AEB2-7D13628AC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DB18B-6EE3-B94B-ABC1-1F6B82BD95DE}" type="datetimeFigureOut">
              <a:rPr lang="es-MX" smtClean="0"/>
              <a:t>01/08/24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FCA0D9-B0E3-805C-D5B1-B9F6E8402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A63808-FBE0-A5EF-C008-48405B16F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85D3-489A-FD4B-B986-002A5AC7E2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1422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2874EA-94FE-0EC2-B046-E4A438BBD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3BCF67-A8C1-968F-C8F5-8A0BF558F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09DA4A-3FD0-EF30-E886-93BF953CD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DB18B-6EE3-B94B-ABC1-1F6B82BD95DE}" type="datetimeFigureOut">
              <a:rPr lang="es-MX" smtClean="0"/>
              <a:t>01/08/24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74BE18-DDC0-2EFE-8AF7-2B6F80C96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2CB407-5FB4-1304-51DD-4ACB4F45E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85D3-489A-FD4B-B986-002A5AC7E2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5391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F5C5ED-2335-E0B8-E604-C8CE716C1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7DBECE4-FF39-4C53-7A91-2D4FF983A2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2E101D-CF81-5BCB-8DDE-2B974ACCB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DB18B-6EE3-B94B-ABC1-1F6B82BD95DE}" type="datetimeFigureOut">
              <a:rPr lang="es-MX" smtClean="0"/>
              <a:t>01/08/24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014B84-4AFF-A166-2E49-F1E73A1E5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14853D-834D-F2B6-FBFB-FF8ED1ECF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85D3-489A-FD4B-B986-002A5AC7E2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1767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F48237-A5DA-530C-5A8F-27CA8AD37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2D2F55-C314-CF9E-5BAD-140CB1486A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FCAEB58-E972-1FE1-0704-6D745EFF1F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681B4C3-D1BE-7CC7-2111-9B8A57D25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DB18B-6EE3-B94B-ABC1-1F6B82BD95DE}" type="datetimeFigureOut">
              <a:rPr lang="es-MX" smtClean="0"/>
              <a:t>01/08/24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5843272-3CFD-DD7B-90C6-C82BC6313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6AD2A7-4D59-E5E2-7447-D36B63EB2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85D3-489A-FD4B-B986-002A5AC7E2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4886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1565A6-6E9F-A972-CAE9-1B48F12CE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69393B7-9C00-CF77-1A0D-E1E497333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B4500DE-CCCD-B114-8BAD-3CA870E200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FF15D7C-8900-B8FB-3AC3-5F8AB49F37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F592ED8-EC1E-688A-51EB-4AD04E1A73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982C73F-A18B-B977-1107-54FCF82A0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DB18B-6EE3-B94B-ABC1-1F6B82BD95DE}" type="datetimeFigureOut">
              <a:rPr lang="es-MX" smtClean="0"/>
              <a:t>01/08/24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07B6769-7E54-3794-3A69-9CF8AA7E5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CD0D3A1-36FD-A3C9-B0F6-1DA149929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85D3-489A-FD4B-B986-002A5AC7E2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0536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7A7654-54C4-79BB-ACC3-29EC0CEB6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C906037-093B-1EB2-F8E6-438BBABB7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DB18B-6EE3-B94B-ABC1-1F6B82BD95DE}" type="datetimeFigureOut">
              <a:rPr lang="es-MX" smtClean="0"/>
              <a:t>01/08/24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4F1F9BA-C878-DAC0-9CA5-B71CC1FC0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FD4A257-E683-B0DD-259F-927B0825D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85D3-489A-FD4B-B986-002A5AC7E2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6633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19BE87D-DFDF-96F7-7C65-4836F26B5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DB18B-6EE3-B94B-ABC1-1F6B82BD95DE}" type="datetimeFigureOut">
              <a:rPr lang="es-MX" smtClean="0"/>
              <a:t>01/08/24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3BBC02C-BB49-F420-C127-BF1999693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89E9100-D799-CF96-F3D9-E2248354A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85D3-489A-FD4B-B986-002A5AC7E2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5720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5069E8-A51A-84C5-8AC2-B45C8A82F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480B21-67F3-12DF-B766-903FB5FE4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D2CFCF8-9E01-404B-C0FE-D6677403A3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C570FB5-4D89-A386-4F38-71487C213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DB18B-6EE3-B94B-ABC1-1F6B82BD95DE}" type="datetimeFigureOut">
              <a:rPr lang="es-MX" smtClean="0"/>
              <a:t>01/08/24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EE0DB96-04D3-F588-13EA-18DD46D7D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91ECA8C-3DA7-B423-C52A-6D7278BC0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85D3-489A-FD4B-B986-002A5AC7E2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1877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2DCF17-6F5C-52C3-F0F9-59B58328E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B22BF82-259E-1015-3EC1-B9825D245D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42D8ECE-D372-EE07-AD33-00B09C689B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F018668-B02D-7C25-C794-DBBFE5132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DB18B-6EE3-B94B-ABC1-1F6B82BD95DE}" type="datetimeFigureOut">
              <a:rPr lang="es-MX" smtClean="0"/>
              <a:t>01/08/24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3B10750-F4F7-7149-7DAA-765802BCD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726D971-5B1B-4961-A1F5-7C01CF7C0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85D3-489A-FD4B-B986-002A5AC7E2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3541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D7E021A-2F33-8B77-9330-55784E691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EC198F6-4415-DF9A-D94D-F6B5C067E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366EAD-23F1-CF91-44D8-3DCD80B12C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DB18B-6EE3-B94B-ABC1-1F6B82BD95DE}" type="datetimeFigureOut">
              <a:rPr lang="es-MX" smtClean="0"/>
              <a:t>01/08/24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E1A960-E5EF-E2DB-2EC7-CB5F3E43EC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465D70-9983-75A5-F647-E544554134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785D3-489A-FD4B-B986-002A5AC7E2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135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>
            <a:extLst>
              <a:ext uri="{FF2B5EF4-FFF2-40B4-BE49-F238E27FC236}">
                <a16:creationId xmlns:a16="http://schemas.microsoft.com/office/drawing/2014/main" id="{E25E67D0-8307-92C7-7067-77BCB6B09D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28756"/>
            <a:ext cx="12192000" cy="429244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2A58525-5236-A54F-223E-C9E81B5CE63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66353"/>
          <a:stretch/>
        </p:blipFill>
        <p:spPr>
          <a:xfrm>
            <a:off x="530352" y="0"/>
            <a:ext cx="2096663" cy="930613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E756F057-D700-11BE-BBF6-9D75F447E9D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57816" y="5147"/>
            <a:ext cx="2234184" cy="858163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08178221-A731-B9B0-349F-167292875B4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18867" y="263116"/>
            <a:ext cx="5096438" cy="667497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AF0B557D-04DF-78B0-F91E-CDFC5879625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99559" y="255565"/>
            <a:ext cx="573382" cy="682598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4BC9E1D0-5CD4-A6B9-5AB5-7C1608FA3EB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6603" r="81521"/>
          <a:stretch/>
        </p:blipFill>
        <p:spPr>
          <a:xfrm>
            <a:off x="2704847" y="7550"/>
            <a:ext cx="116879" cy="930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2374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</Words>
  <Application>Microsoft Macintosh PowerPoint</Application>
  <PresentationFormat>Panorámica</PresentationFormat>
  <Paragraphs>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4</cp:revision>
  <dcterms:created xsi:type="dcterms:W3CDTF">2024-07-31T16:27:27Z</dcterms:created>
  <dcterms:modified xsi:type="dcterms:W3CDTF">2024-08-01T20:19:41Z</dcterms:modified>
</cp:coreProperties>
</file>